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!d" ContentType="image/jpe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257" r:id="rId3"/>
    <p:sldId id="321" r:id="rId4"/>
    <p:sldId id="322" r:id="rId5"/>
    <p:sldId id="323" r:id="rId6"/>
    <p:sldId id="324" r:id="rId7"/>
    <p:sldId id="297" r:id="rId8"/>
    <p:sldId id="325" r:id="rId9"/>
    <p:sldId id="313" r:id="rId10"/>
    <p:sldId id="327" r:id="rId11"/>
    <p:sldId id="314" r:id="rId12"/>
    <p:sldId id="316" r:id="rId13"/>
    <p:sldId id="326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25"/>
  </p:normalViewPr>
  <p:slideViewPr>
    <p:cSldViewPr snapToGrid="0">
      <p:cViewPr varScale="1">
        <p:scale>
          <a:sx n="84" d="100"/>
          <a:sy n="84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9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9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A7E193-4811-47C8-87AD-0E751BC03524}" type="doc">
      <dgm:prSet loTypeId="urn:microsoft.com/office/officeart/2005/8/layout/vList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2773827-229C-450A-9014-0B7CA481E135}" type="pres">
      <dgm:prSet presAssocID="{36A7E193-4811-47C8-87AD-0E751BC0352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2691E95D-A691-40DF-99C0-2BCE812CE1FC}" type="presOf" srcId="{36A7E193-4811-47C8-87AD-0E751BC03524}" destId="{32773827-229C-450A-9014-0B7CA481E13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C440A7-F038-4FB7-87DE-A28A05CCB135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22C6250-EDEB-4672-801A-A9FC8CC54055}">
      <dgm:prSet/>
      <dgm:spPr/>
      <dgm:t>
        <a:bodyPr/>
        <a:lstStyle/>
        <a:p>
          <a:r>
            <a:rPr lang="en-US" b="1" i="0" dirty="0"/>
            <a:t>Role-Based Security Groups:</a:t>
          </a:r>
          <a:r>
            <a:rPr lang="en-US" b="0" i="0" dirty="0"/>
            <a:t> </a:t>
          </a:r>
        </a:p>
        <a:p>
          <a:r>
            <a:rPr lang="en-US" b="0" i="0" dirty="0"/>
            <a:t>Implementation of three distinct security groups for data protection. We have in total 3 security groups. Those detailed are stated below. </a:t>
          </a:r>
          <a:endParaRPr lang="en-US" dirty="0"/>
        </a:p>
      </dgm:t>
    </dgm:pt>
    <dgm:pt modelId="{B7C848B5-9A8C-428A-9E89-BCF39A9AB05B}" type="parTrans" cxnId="{AD948881-5914-4ACA-B62E-E8FE3817BB26}">
      <dgm:prSet/>
      <dgm:spPr/>
      <dgm:t>
        <a:bodyPr/>
        <a:lstStyle/>
        <a:p>
          <a:endParaRPr lang="en-US"/>
        </a:p>
      </dgm:t>
    </dgm:pt>
    <dgm:pt modelId="{235FC2F0-04E5-4CA8-B014-DA36E476AA6C}" type="sibTrans" cxnId="{AD948881-5914-4ACA-B62E-E8FE3817BB26}">
      <dgm:prSet/>
      <dgm:spPr/>
      <dgm:t>
        <a:bodyPr/>
        <a:lstStyle/>
        <a:p>
          <a:endParaRPr lang="en-US"/>
        </a:p>
      </dgm:t>
    </dgm:pt>
    <dgm:pt modelId="{EBAA3836-329E-4610-AA0C-227013A039B6}">
      <dgm:prSet/>
      <dgm:spPr/>
      <dgm:t>
        <a:bodyPr/>
        <a:lstStyle/>
        <a:p>
          <a:r>
            <a:rPr lang="en-GB" b="1" i="0" kern="1200">
              <a:latin typeface="+mn-lt"/>
              <a:ea typeface="+mn-ea"/>
              <a:cs typeface="+mn-cs"/>
            </a:rPr>
            <a:t>Registered Users: Can view all approved data and manage their own information.
Managers: Have the authority to approve or reject contact data, with access limited to approved contacts only.
Administrators: Have complete control over data, including the ability to approve, reject, edit, and delete any data.</a:t>
          </a:r>
          <a:endParaRPr lang="en-US" b="0" i="0" kern="1200">
            <a:latin typeface="+mn-lt"/>
            <a:ea typeface="+mn-ea"/>
            <a:cs typeface="+mn-cs"/>
          </a:endParaRPr>
        </a:p>
      </dgm:t>
    </dgm:pt>
    <dgm:pt modelId="{D161589C-22CB-4AF4-82BF-8404BFCDB05E}" type="sibTrans" cxnId="{E47980A9-DA3F-4A8C-A574-6924FA771FD2}">
      <dgm:prSet/>
      <dgm:spPr/>
      <dgm:t>
        <a:bodyPr/>
        <a:lstStyle/>
        <a:p>
          <a:endParaRPr lang="en-US"/>
        </a:p>
      </dgm:t>
    </dgm:pt>
    <dgm:pt modelId="{D1A61518-0945-4C7F-BACB-2F1BFF02B8BE}" type="parTrans" cxnId="{E47980A9-DA3F-4A8C-A574-6924FA771FD2}">
      <dgm:prSet/>
      <dgm:spPr/>
      <dgm:t>
        <a:bodyPr/>
        <a:lstStyle/>
        <a:p>
          <a:endParaRPr lang="en-US"/>
        </a:p>
      </dgm:t>
    </dgm:pt>
    <dgm:pt modelId="{55AA822A-8979-45F8-B1F4-9E09A43143AF}">
      <dgm:prSet/>
      <dgm:spPr/>
      <dgm:t>
        <a:bodyPr/>
        <a:lstStyle/>
        <a:p>
          <a:r>
            <a:rPr lang="en-US" b="1" i="0" kern="1200">
              <a:latin typeface="Aptos" panose="02110004020202020204"/>
              <a:ea typeface="+mn-ea"/>
              <a:cs typeface="+mn-cs"/>
            </a:rPr>
            <a:t>Framework: </a:t>
          </a:r>
          <a:r>
            <a:rPr lang="en-US" b="0" i="0" kern="1200"/>
            <a:t>ASP.NET Core</a:t>
          </a:r>
          <a:endParaRPr lang="en-US" b="0" i="0" kern="1200">
            <a:latin typeface="Calibri" panose="020F0502020204030204"/>
            <a:ea typeface="+mn-ea"/>
            <a:cs typeface="+mn-cs"/>
          </a:endParaRPr>
        </a:p>
      </dgm:t>
    </dgm:pt>
    <dgm:pt modelId="{8A8FA3A0-22C9-4C83-8AC2-DD761175E4AD}" type="sibTrans" cxnId="{A39503BC-25B1-4473-910C-21C682C881FA}">
      <dgm:prSet/>
      <dgm:spPr/>
      <dgm:t>
        <a:bodyPr/>
        <a:lstStyle/>
        <a:p>
          <a:endParaRPr lang="en-US"/>
        </a:p>
      </dgm:t>
    </dgm:pt>
    <dgm:pt modelId="{42F733B5-946C-4B65-9934-4784D67AC314}" type="parTrans" cxnId="{A39503BC-25B1-4473-910C-21C682C881FA}">
      <dgm:prSet/>
      <dgm:spPr/>
      <dgm:t>
        <a:bodyPr/>
        <a:lstStyle/>
        <a:p>
          <a:endParaRPr lang="en-US"/>
        </a:p>
      </dgm:t>
    </dgm:pt>
    <dgm:pt modelId="{C4EF3939-1B3A-463F-AE17-2C0A88B43AB3}">
      <dgm:prSet/>
      <dgm:spPr/>
      <dgm:t>
        <a:bodyPr/>
        <a:lstStyle/>
        <a:p>
          <a:r>
            <a:rPr lang="en-US" b="1" i="0" kern="1200">
              <a:latin typeface="Aptos" panose="02110004020202020204"/>
              <a:ea typeface="+mn-ea"/>
              <a:cs typeface="+mn-cs"/>
            </a:rPr>
            <a:t>HTML and CSS: </a:t>
          </a:r>
          <a:r>
            <a:rPr lang="en-CA" b="0" i="0" kern="1200"/>
            <a:t>For designing user-friendly interfaces.</a:t>
          </a:r>
          <a:endParaRPr lang="en-US" b="0" i="0" kern="1200">
            <a:latin typeface="Calibri" panose="020F0502020204030204"/>
            <a:ea typeface="+mn-ea"/>
            <a:cs typeface="+mn-cs"/>
          </a:endParaRPr>
        </a:p>
      </dgm:t>
    </dgm:pt>
    <dgm:pt modelId="{F8837DED-EBE5-4AE6-9708-9870B9F501DE}" type="parTrans" cxnId="{8B278053-BED0-49FA-ABC4-8813F43B936D}">
      <dgm:prSet/>
      <dgm:spPr/>
      <dgm:t>
        <a:bodyPr/>
        <a:lstStyle/>
        <a:p>
          <a:endParaRPr lang="en-CA"/>
        </a:p>
      </dgm:t>
    </dgm:pt>
    <dgm:pt modelId="{B9BC6353-F867-4018-AA82-ACDAA80A52A4}" type="sibTrans" cxnId="{8B278053-BED0-49FA-ABC4-8813F43B936D}">
      <dgm:prSet/>
      <dgm:spPr/>
      <dgm:t>
        <a:bodyPr/>
        <a:lstStyle/>
        <a:p>
          <a:endParaRPr lang="en-CA"/>
        </a:p>
      </dgm:t>
    </dgm:pt>
    <dgm:pt modelId="{385BE15A-8853-1F4E-908E-DD327C47D32B}" type="pres">
      <dgm:prSet presAssocID="{C7C440A7-F038-4FB7-87DE-A28A05CCB13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73E2D0-C639-1841-B305-AB2F9BB69752}" type="pres">
      <dgm:prSet presAssocID="{222C6250-EDEB-4672-801A-A9FC8CC5405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D8300E-20E5-B442-A75D-4DD3A4A57503}" type="pres">
      <dgm:prSet presAssocID="{235FC2F0-04E5-4CA8-B014-DA36E476AA6C}" presName="spacer" presStyleCnt="0"/>
      <dgm:spPr/>
    </dgm:pt>
    <dgm:pt modelId="{82541EF2-A0FD-1F49-9DEE-A3646E5110EC}" type="pres">
      <dgm:prSet presAssocID="{EBAA3836-329E-4610-AA0C-227013A039B6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EF95E5-C5CC-2046-8126-EB69A14D0B15}" type="pres">
      <dgm:prSet presAssocID="{D161589C-22CB-4AF4-82BF-8404BFCDB05E}" presName="spacer" presStyleCnt="0"/>
      <dgm:spPr/>
    </dgm:pt>
    <dgm:pt modelId="{372A8256-426F-FE4A-A719-DF65DD843C5B}" type="pres">
      <dgm:prSet presAssocID="{55AA822A-8979-45F8-B1F4-9E09A43143AF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246847-3F32-2B4D-B563-B5A4E56FBA7C}" type="pres">
      <dgm:prSet presAssocID="{8A8FA3A0-22C9-4C83-8AC2-DD761175E4AD}" presName="spacer" presStyleCnt="0"/>
      <dgm:spPr/>
    </dgm:pt>
    <dgm:pt modelId="{DAB28475-3B8B-F143-9F14-4FA69D219246}" type="pres">
      <dgm:prSet presAssocID="{C4EF3939-1B3A-463F-AE17-2C0A88B43AB3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948881-5914-4ACA-B62E-E8FE3817BB26}" srcId="{C7C440A7-F038-4FB7-87DE-A28A05CCB135}" destId="{222C6250-EDEB-4672-801A-A9FC8CC54055}" srcOrd="0" destOrd="0" parTransId="{B7C848B5-9A8C-428A-9E89-BCF39A9AB05B}" sibTransId="{235FC2F0-04E5-4CA8-B014-DA36E476AA6C}"/>
    <dgm:cxn modelId="{0D194AA4-4DC4-7149-8F7D-CD9A33C286FA}" type="presOf" srcId="{EBAA3836-329E-4610-AA0C-227013A039B6}" destId="{82541EF2-A0FD-1F49-9DEE-A3646E5110EC}" srcOrd="0" destOrd="0" presId="urn:microsoft.com/office/officeart/2005/8/layout/vList2"/>
    <dgm:cxn modelId="{D09EE658-0F8D-3A49-A225-DCA6BBEEA3CD}" type="presOf" srcId="{222C6250-EDEB-4672-801A-A9FC8CC54055}" destId="{8573E2D0-C639-1841-B305-AB2F9BB69752}" srcOrd="0" destOrd="0" presId="urn:microsoft.com/office/officeart/2005/8/layout/vList2"/>
    <dgm:cxn modelId="{6C28BA91-3690-2B4E-B24A-4E6E0F7EB907}" type="presOf" srcId="{C7C440A7-F038-4FB7-87DE-A28A05CCB135}" destId="{385BE15A-8853-1F4E-908E-DD327C47D32B}" srcOrd="0" destOrd="0" presId="urn:microsoft.com/office/officeart/2005/8/layout/vList2"/>
    <dgm:cxn modelId="{EDEFAC15-5546-CC44-A0CF-4FA2930AC51D}" type="presOf" srcId="{55AA822A-8979-45F8-B1F4-9E09A43143AF}" destId="{372A8256-426F-FE4A-A719-DF65DD843C5B}" srcOrd="0" destOrd="0" presId="urn:microsoft.com/office/officeart/2005/8/layout/vList2"/>
    <dgm:cxn modelId="{8B278053-BED0-49FA-ABC4-8813F43B936D}" srcId="{C7C440A7-F038-4FB7-87DE-A28A05CCB135}" destId="{C4EF3939-1B3A-463F-AE17-2C0A88B43AB3}" srcOrd="3" destOrd="0" parTransId="{F8837DED-EBE5-4AE6-9708-9870B9F501DE}" sibTransId="{B9BC6353-F867-4018-AA82-ACDAA80A52A4}"/>
    <dgm:cxn modelId="{A39503BC-25B1-4473-910C-21C682C881FA}" srcId="{C7C440A7-F038-4FB7-87DE-A28A05CCB135}" destId="{55AA822A-8979-45F8-B1F4-9E09A43143AF}" srcOrd="2" destOrd="0" parTransId="{42F733B5-946C-4B65-9934-4784D67AC314}" sibTransId="{8A8FA3A0-22C9-4C83-8AC2-DD761175E4AD}"/>
    <dgm:cxn modelId="{E47980A9-DA3F-4A8C-A574-6924FA771FD2}" srcId="{C7C440A7-F038-4FB7-87DE-A28A05CCB135}" destId="{EBAA3836-329E-4610-AA0C-227013A039B6}" srcOrd="1" destOrd="0" parTransId="{D1A61518-0945-4C7F-BACB-2F1BFF02B8BE}" sibTransId="{D161589C-22CB-4AF4-82BF-8404BFCDB05E}"/>
    <dgm:cxn modelId="{115C543A-817D-BD47-A893-E73B95019848}" type="presOf" srcId="{C4EF3939-1B3A-463F-AE17-2C0A88B43AB3}" destId="{DAB28475-3B8B-F143-9F14-4FA69D219246}" srcOrd="0" destOrd="0" presId="urn:microsoft.com/office/officeart/2005/8/layout/vList2"/>
    <dgm:cxn modelId="{D97E2283-02B9-C94B-AE71-D1033DC655BC}" type="presParOf" srcId="{385BE15A-8853-1F4E-908E-DD327C47D32B}" destId="{8573E2D0-C639-1841-B305-AB2F9BB69752}" srcOrd="0" destOrd="0" presId="urn:microsoft.com/office/officeart/2005/8/layout/vList2"/>
    <dgm:cxn modelId="{95D6114A-A910-1B42-ACF2-449838CCE381}" type="presParOf" srcId="{385BE15A-8853-1F4E-908E-DD327C47D32B}" destId="{90D8300E-20E5-B442-A75D-4DD3A4A57503}" srcOrd="1" destOrd="0" presId="urn:microsoft.com/office/officeart/2005/8/layout/vList2"/>
    <dgm:cxn modelId="{8D31687C-7FB4-0F4D-97EE-B1A59FBC9E12}" type="presParOf" srcId="{385BE15A-8853-1F4E-908E-DD327C47D32B}" destId="{82541EF2-A0FD-1F49-9DEE-A3646E5110EC}" srcOrd="2" destOrd="0" presId="urn:microsoft.com/office/officeart/2005/8/layout/vList2"/>
    <dgm:cxn modelId="{FA01F545-5C08-A347-886B-D50747F80B42}" type="presParOf" srcId="{385BE15A-8853-1F4E-908E-DD327C47D32B}" destId="{9CEF95E5-C5CC-2046-8126-EB69A14D0B15}" srcOrd="3" destOrd="0" presId="urn:microsoft.com/office/officeart/2005/8/layout/vList2"/>
    <dgm:cxn modelId="{58009CE8-253A-E045-9568-474E09FB6ABF}" type="presParOf" srcId="{385BE15A-8853-1F4E-908E-DD327C47D32B}" destId="{372A8256-426F-FE4A-A719-DF65DD843C5B}" srcOrd="4" destOrd="0" presId="urn:microsoft.com/office/officeart/2005/8/layout/vList2"/>
    <dgm:cxn modelId="{98824BC5-955B-EB4C-9B8D-5682F69DDAA0}" type="presParOf" srcId="{385BE15A-8853-1F4E-908E-DD327C47D32B}" destId="{DD246847-3F32-2B4D-B563-B5A4E56FBA7C}" srcOrd="5" destOrd="0" presId="urn:microsoft.com/office/officeart/2005/8/layout/vList2"/>
    <dgm:cxn modelId="{EDECE9FA-063C-8043-A649-DDADD5F74053}" type="presParOf" srcId="{385BE15A-8853-1F4E-908E-DD327C47D32B}" destId="{DAB28475-3B8B-F143-9F14-4FA69D21924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946D12-80B3-43D4-9C9C-5A2E6EC60F4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EF2A52CE-7181-4893-8921-EB0D59BA383C}">
      <dgm:prSet/>
      <dgm:spPr/>
      <dgm:t>
        <a:bodyPr/>
        <a:lstStyle/>
        <a:p>
          <a:pPr>
            <a:defRPr cap="all"/>
          </a:pPr>
          <a:r>
            <a:rPr lang="en-US" b="1" i="0" dirty="0">
              <a:solidFill>
                <a:schemeClr val="bg1"/>
              </a:solidFill>
            </a:rPr>
            <a:t>Entity Framework Core and ASP.NET Core</a:t>
          </a:r>
          <a:endParaRPr lang="en-US" dirty="0">
            <a:solidFill>
              <a:schemeClr val="bg1"/>
            </a:solidFill>
          </a:endParaRPr>
        </a:p>
      </dgm:t>
    </dgm:pt>
    <dgm:pt modelId="{FA63AFFD-5CD0-4925-B400-EA01D95482F1}" type="parTrans" cxnId="{8C5AA65A-5FAD-41F8-B0BF-850A14CBB5EE}">
      <dgm:prSet/>
      <dgm:spPr/>
      <dgm:t>
        <a:bodyPr/>
        <a:lstStyle/>
        <a:p>
          <a:endParaRPr lang="en-US"/>
        </a:p>
      </dgm:t>
    </dgm:pt>
    <dgm:pt modelId="{A1AD8B82-52BF-45DE-A05E-F15A6984A796}" type="sibTrans" cxnId="{8C5AA65A-5FAD-41F8-B0BF-850A14CBB5EE}">
      <dgm:prSet/>
      <dgm:spPr/>
      <dgm:t>
        <a:bodyPr/>
        <a:lstStyle/>
        <a:p>
          <a:endParaRPr lang="en-US"/>
        </a:p>
      </dgm:t>
    </dgm:pt>
    <dgm:pt modelId="{EDA2B222-84E8-491F-88A7-A2F9A9C2DD83}">
      <dgm:prSet/>
      <dgm:spPr/>
      <dgm:t>
        <a:bodyPr/>
        <a:lstStyle/>
        <a:p>
          <a:pPr>
            <a:defRPr cap="all"/>
          </a:pPr>
          <a:r>
            <a:rPr lang="en-CA" b="1" i="0" dirty="0">
              <a:solidFill>
                <a:schemeClr val="bg1"/>
              </a:solidFill>
            </a:rPr>
            <a:t>Role-Based Authorization</a:t>
          </a:r>
          <a:endParaRPr lang="en-US" dirty="0">
            <a:solidFill>
              <a:schemeClr val="bg1"/>
            </a:solidFill>
          </a:endParaRPr>
        </a:p>
      </dgm:t>
    </dgm:pt>
    <dgm:pt modelId="{5E120179-EE80-41C3-B0D2-19AEC22A7E95}" type="parTrans" cxnId="{99BFE2B5-0BC8-4F80-A5D2-EE36137863A2}">
      <dgm:prSet/>
      <dgm:spPr/>
      <dgm:t>
        <a:bodyPr/>
        <a:lstStyle/>
        <a:p>
          <a:endParaRPr lang="en-US"/>
        </a:p>
      </dgm:t>
    </dgm:pt>
    <dgm:pt modelId="{D8F2ED64-768D-4034-B367-5D94EB2A42A7}" type="sibTrans" cxnId="{99BFE2B5-0BC8-4F80-A5D2-EE36137863A2}">
      <dgm:prSet/>
      <dgm:spPr/>
      <dgm:t>
        <a:bodyPr/>
        <a:lstStyle/>
        <a:p>
          <a:endParaRPr lang="en-US"/>
        </a:p>
      </dgm:t>
    </dgm:pt>
    <dgm:pt modelId="{3F4B5506-6B76-4AD8-9D26-DFEC90BEA0C0}">
      <dgm:prSet/>
      <dgm:spPr/>
      <dgm:t>
        <a:bodyPr/>
        <a:lstStyle/>
        <a:p>
          <a:pPr>
            <a:defRPr cap="all"/>
          </a:pPr>
          <a:r>
            <a:rPr lang="en-CA" b="1" i="0" dirty="0">
              <a:solidFill>
                <a:schemeClr val="bg1"/>
              </a:solidFill>
            </a:rPr>
            <a:t>Model-View-Controller (MVC) Architecture</a:t>
          </a:r>
          <a:endParaRPr lang="en-US" dirty="0">
            <a:solidFill>
              <a:schemeClr val="bg1"/>
            </a:solidFill>
          </a:endParaRPr>
        </a:p>
      </dgm:t>
    </dgm:pt>
    <dgm:pt modelId="{C3C40806-3DE1-4581-8DE3-24AE9E01B4C3}" type="sibTrans" cxnId="{A95ABD3D-2189-4257-9864-174DF3D1FA86}">
      <dgm:prSet/>
      <dgm:spPr/>
      <dgm:t>
        <a:bodyPr/>
        <a:lstStyle/>
        <a:p>
          <a:endParaRPr lang="en-US"/>
        </a:p>
      </dgm:t>
    </dgm:pt>
    <dgm:pt modelId="{300AD0DB-0735-436D-8B73-242FDCD024F3}" type="parTrans" cxnId="{A95ABD3D-2189-4257-9864-174DF3D1FA86}">
      <dgm:prSet/>
      <dgm:spPr/>
      <dgm:t>
        <a:bodyPr/>
        <a:lstStyle/>
        <a:p>
          <a:endParaRPr lang="en-US"/>
        </a:p>
      </dgm:t>
    </dgm:pt>
    <dgm:pt modelId="{78467DB7-4252-4132-863A-746CCDE08C64}" type="pres">
      <dgm:prSet presAssocID="{4A946D12-80B3-43D4-9C9C-5A2E6EC60F4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4552C0-4CFA-4992-BB3E-907E14F848B6}" type="pres">
      <dgm:prSet presAssocID="{EF2A52CE-7181-4893-8921-EB0D59BA383C}" presName="compNode" presStyleCnt="0"/>
      <dgm:spPr/>
    </dgm:pt>
    <dgm:pt modelId="{D30C4E66-DF39-4AC5-859B-CEBA7E6FA9C3}" type="pres">
      <dgm:prSet presAssocID="{EF2A52CE-7181-4893-8921-EB0D59BA383C}" presName="iconBgRect" presStyleLbl="bgShp" presStyleIdx="0" presStyleCnt="3"/>
      <dgm:spPr/>
    </dgm:pt>
    <dgm:pt modelId="{18663BB6-C751-4033-A991-CC3DAFEBE896}" type="pres">
      <dgm:prSet presAssocID="{EF2A52CE-7181-4893-8921-EB0D59BA383C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5C71927-E6D9-4DDF-A2E3-AC290CADF093}" type="pres">
      <dgm:prSet presAssocID="{EF2A52CE-7181-4893-8921-EB0D59BA383C}" presName="spaceRect" presStyleCnt="0"/>
      <dgm:spPr/>
    </dgm:pt>
    <dgm:pt modelId="{28712816-9D35-46B2-8C89-2BBB6A4711F7}" type="pres">
      <dgm:prSet presAssocID="{EF2A52CE-7181-4893-8921-EB0D59BA383C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E76931E9-7DF7-4605-A07B-405E79EEE3D6}" type="pres">
      <dgm:prSet presAssocID="{A1AD8B82-52BF-45DE-A05E-F15A6984A796}" presName="sibTrans" presStyleCnt="0"/>
      <dgm:spPr/>
    </dgm:pt>
    <dgm:pt modelId="{59E79516-107C-46C4-9B2D-834813F21A6E}" type="pres">
      <dgm:prSet presAssocID="{EDA2B222-84E8-491F-88A7-A2F9A9C2DD83}" presName="compNode" presStyleCnt="0"/>
      <dgm:spPr/>
    </dgm:pt>
    <dgm:pt modelId="{A3BEF5A3-8988-43DE-891C-7B49663D595C}" type="pres">
      <dgm:prSet presAssocID="{EDA2B222-84E8-491F-88A7-A2F9A9C2DD83}" presName="iconBgRect" presStyleLbl="bgShp" presStyleIdx="1" presStyleCnt="3"/>
      <dgm:spPr/>
    </dgm:pt>
    <dgm:pt modelId="{D068DA00-6C89-4807-BB44-5CA6D9A93AE0}" type="pres">
      <dgm:prSet presAssocID="{EDA2B222-84E8-491F-88A7-A2F9A9C2DD83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Target Audience with solid fill"/>
        </a:ext>
      </dgm:extLst>
    </dgm:pt>
    <dgm:pt modelId="{EFB4F650-747C-4335-9144-1B106E07E04D}" type="pres">
      <dgm:prSet presAssocID="{EDA2B222-84E8-491F-88A7-A2F9A9C2DD83}" presName="spaceRect" presStyleCnt="0"/>
      <dgm:spPr/>
    </dgm:pt>
    <dgm:pt modelId="{B94FC845-A4E7-44A4-9B53-1F025B30A498}" type="pres">
      <dgm:prSet presAssocID="{EDA2B222-84E8-491F-88A7-A2F9A9C2DD83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E35B0CD-6EEB-428C-914F-C082465D3EF9}" type="pres">
      <dgm:prSet presAssocID="{D8F2ED64-768D-4034-B367-5D94EB2A42A7}" presName="sibTrans" presStyleCnt="0"/>
      <dgm:spPr/>
    </dgm:pt>
    <dgm:pt modelId="{96CEBE2C-4707-4722-B0F4-C29367ED2969}" type="pres">
      <dgm:prSet presAssocID="{3F4B5506-6B76-4AD8-9D26-DFEC90BEA0C0}" presName="compNode" presStyleCnt="0"/>
      <dgm:spPr/>
    </dgm:pt>
    <dgm:pt modelId="{2BDEB029-70CD-485E-8E82-0D0D13BE8AFC}" type="pres">
      <dgm:prSet presAssocID="{3F4B5506-6B76-4AD8-9D26-DFEC90BEA0C0}" presName="iconBgRect" presStyleLbl="bgShp" presStyleIdx="2" presStyleCnt="3"/>
      <dgm:spPr/>
    </dgm:pt>
    <dgm:pt modelId="{A7EC8531-D618-4B03-B943-C3A72560DB87}" type="pres">
      <dgm:prSet presAssocID="{3F4B5506-6B76-4AD8-9D26-DFEC90BEA0C0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35EE37E-DA6F-4F2A-A916-F456586C3312}" type="pres">
      <dgm:prSet presAssocID="{3F4B5506-6B76-4AD8-9D26-DFEC90BEA0C0}" presName="spaceRect" presStyleCnt="0"/>
      <dgm:spPr/>
    </dgm:pt>
    <dgm:pt modelId="{7BAB0A28-2972-4D66-83E4-CD476A162D62}" type="pres">
      <dgm:prSet presAssocID="{3F4B5506-6B76-4AD8-9D26-DFEC90BEA0C0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BFE2B5-0BC8-4F80-A5D2-EE36137863A2}" srcId="{4A946D12-80B3-43D4-9C9C-5A2E6EC60F43}" destId="{EDA2B222-84E8-491F-88A7-A2F9A9C2DD83}" srcOrd="1" destOrd="0" parTransId="{5E120179-EE80-41C3-B0D2-19AEC22A7E95}" sibTransId="{D8F2ED64-768D-4034-B367-5D94EB2A42A7}"/>
    <dgm:cxn modelId="{302D60C7-CB5B-47EA-8F12-C95DE6774E72}" type="presOf" srcId="{4A946D12-80B3-43D4-9C9C-5A2E6EC60F43}" destId="{78467DB7-4252-4132-863A-746CCDE08C64}" srcOrd="0" destOrd="0" presId="urn:microsoft.com/office/officeart/2018/5/layout/IconCircleLabelList"/>
    <dgm:cxn modelId="{94468BD3-3D08-4539-8D02-B300392B041F}" type="presOf" srcId="{3F4B5506-6B76-4AD8-9D26-DFEC90BEA0C0}" destId="{7BAB0A28-2972-4D66-83E4-CD476A162D62}" srcOrd="0" destOrd="0" presId="urn:microsoft.com/office/officeart/2018/5/layout/IconCircleLabelList"/>
    <dgm:cxn modelId="{A95ABD3D-2189-4257-9864-174DF3D1FA86}" srcId="{4A946D12-80B3-43D4-9C9C-5A2E6EC60F43}" destId="{3F4B5506-6B76-4AD8-9D26-DFEC90BEA0C0}" srcOrd="2" destOrd="0" parTransId="{300AD0DB-0735-436D-8B73-242FDCD024F3}" sibTransId="{C3C40806-3DE1-4581-8DE3-24AE9E01B4C3}"/>
    <dgm:cxn modelId="{36A447F4-0074-4497-BA7E-62EFD149C6E4}" type="presOf" srcId="{EF2A52CE-7181-4893-8921-EB0D59BA383C}" destId="{28712816-9D35-46B2-8C89-2BBB6A4711F7}" srcOrd="0" destOrd="0" presId="urn:microsoft.com/office/officeart/2018/5/layout/IconCircleLabelList"/>
    <dgm:cxn modelId="{A6BAB74A-0643-4447-BC4D-AF9BBC409ED5}" type="presOf" srcId="{EDA2B222-84E8-491F-88A7-A2F9A9C2DD83}" destId="{B94FC845-A4E7-44A4-9B53-1F025B30A498}" srcOrd="0" destOrd="0" presId="urn:microsoft.com/office/officeart/2018/5/layout/IconCircleLabelList"/>
    <dgm:cxn modelId="{8C5AA65A-5FAD-41F8-B0BF-850A14CBB5EE}" srcId="{4A946D12-80B3-43D4-9C9C-5A2E6EC60F43}" destId="{EF2A52CE-7181-4893-8921-EB0D59BA383C}" srcOrd="0" destOrd="0" parTransId="{FA63AFFD-5CD0-4925-B400-EA01D95482F1}" sibTransId="{A1AD8B82-52BF-45DE-A05E-F15A6984A796}"/>
    <dgm:cxn modelId="{02C6C6A0-DDCF-487E-BA1D-BE5FE01214DF}" type="presParOf" srcId="{78467DB7-4252-4132-863A-746CCDE08C64}" destId="{AE4552C0-4CFA-4992-BB3E-907E14F848B6}" srcOrd="0" destOrd="0" presId="urn:microsoft.com/office/officeart/2018/5/layout/IconCircleLabelList"/>
    <dgm:cxn modelId="{C8EE8718-2BAF-46AA-8EBF-CD31713410F9}" type="presParOf" srcId="{AE4552C0-4CFA-4992-BB3E-907E14F848B6}" destId="{D30C4E66-DF39-4AC5-859B-CEBA7E6FA9C3}" srcOrd="0" destOrd="0" presId="urn:microsoft.com/office/officeart/2018/5/layout/IconCircleLabelList"/>
    <dgm:cxn modelId="{9F422F4C-34C4-4775-9510-42E45A228FA0}" type="presParOf" srcId="{AE4552C0-4CFA-4992-BB3E-907E14F848B6}" destId="{18663BB6-C751-4033-A991-CC3DAFEBE896}" srcOrd="1" destOrd="0" presId="urn:microsoft.com/office/officeart/2018/5/layout/IconCircleLabelList"/>
    <dgm:cxn modelId="{3A962FAB-050A-4B46-9ABF-4C20B0BD73B1}" type="presParOf" srcId="{AE4552C0-4CFA-4992-BB3E-907E14F848B6}" destId="{A5C71927-E6D9-4DDF-A2E3-AC290CADF093}" srcOrd="2" destOrd="0" presId="urn:microsoft.com/office/officeart/2018/5/layout/IconCircleLabelList"/>
    <dgm:cxn modelId="{1AAF86B7-70A7-426D-8E9B-7FBE90F9FF6B}" type="presParOf" srcId="{AE4552C0-4CFA-4992-BB3E-907E14F848B6}" destId="{28712816-9D35-46B2-8C89-2BBB6A4711F7}" srcOrd="3" destOrd="0" presId="urn:microsoft.com/office/officeart/2018/5/layout/IconCircleLabelList"/>
    <dgm:cxn modelId="{8F423F6C-6BDD-492A-AB96-A2B205B638EC}" type="presParOf" srcId="{78467DB7-4252-4132-863A-746CCDE08C64}" destId="{E76931E9-7DF7-4605-A07B-405E79EEE3D6}" srcOrd="1" destOrd="0" presId="urn:microsoft.com/office/officeart/2018/5/layout/IconCircleLabelList"/>
    <dgm:cxn modelId="{D9E2B60C-EFE7-41B9-9A7E-9210EE76F1B1}" type="presParOf" srcId="{78467DB7-4252-4132-863A-746CCDE08C64}" destId="{59E79516-107C-46C4-9B2D-834813F21A6E}" srcOrd="2" destOrd="0" presId="urn:microsoft.com/office/officeart/2018/5/layout/IconCircleLabelList"/>
    <dgm:cxn modelId="{1121B6F0-BCF9-44D5-A982-AA2D6C9CE3D4}" type="presParOf" srcId="{59E79516-107C-46C4-9B2D-834813F21A6E}" destId="{A3BEF5A3-8988-43DE-891C-7B49663D595C}" srcOrd="0" destOrd="0" presId="urn:microsoft.com/office/officeart/2018/5/layout/IconCircleLabelList"/>
    <dgm:cxn modelId="{D5450220-1E97-4BEB-B426-3626AE3764D1}" type="presParOf" srcId="{59E79516-107C-46C4-9B2D-834813F21A6E}" destId="{D068DA00-6C89-4807-BB44-5CA6D9A93AE0}" srcOrd="1" destOrd="0" presId="urn:microsoft.com/office/officeart/2018/5/layout/IconCircleLabelList"/>
    <dgm:cxn modelId="{C58BD032-EF78-460A-A437-BE2CED8F1BF9}" type="presParOf" srcId="{59E79516-107C-46C4-9B2D-834813F21A6E}" destId="{EFB4F650-747C-4335-9144-1B106E07E04D}" srcOrd="2" destOrd="0" presId="urn:microsoft.com/office/officeart/2018/5/layout/IconCircleLabelList"/>
    <dgm:cxn modelId="{2CB629E0-D9FF-4187-97C6-FC6C0EB3685D}" type="presParOf" srcId="{59E79516-107C-46C4-9B2D-834813F21A6E}" destId="{B94FC845-A4E7-44A4-9B53-1F025B30A498}" srcOrd="3" destOrd="0" presId="urn:microsoft.com/office/officeart/2018/5/layout/IconCircleLabelList"/>
    <dgm:cxn modelId="{B41B4C03-67ED-4E1C-BD99-F0F270FDDB14}" type="presParOf" srcId="{78467DB7-4252-4132-863A-746CCDE08C64}" destId="{2E35B0CD-6EEB-428C-914F-C082465D3EF9}" srcOrd="3" destOrd="0" presId="urn:microsoft.com/office/officeart/2018/5/layout/IconCircleLabelList"/>
    <dgm:cxn modelId="{58AA21F0-44A9-4E4A-8355-32C024428A87}" type="presParOf" srcId="{78467DB7-4252-4132-863A-746CCDE08C64}" destId="{96CEBE2C-4707-4722-B0F4-C29367ED2969}" srcOrd="4" destOrd="0" presId="urn:microsoft.com/office/officeart/2018/5/layout/IconCircleLabelList"/>
    <dgm:cxn modelId="{275CE62A-524A-44C1-B5B4-F8ED2E412D83}" type="presParOf" srcId="{96CEBE2C-4707-4722-B0F4-C29367ED2969}" destId="{2BDEB029-70CD-485E-8E82-0D0D13BE8AFC}" srcOrd="0" destOrd="0" presId="urn:microsoft.com/office/officeart/2018/5/layout/IconCircleLabelList"/>
    <dgm:cxn modelId="{56EAB8BF-47AD-446F-8815-D40A5534F0D1}" type="presParOf" srcId="{96CEBE2C-4707-4722-B0F4-C29367ED2969}" destId="{A7EC8531-D618-4B03-B943-C3A72560DB87}" srcOrd="1" destOrd="0" presId="urn:microsoft.com/office/officeart/2018/5/layout/IconCircleLabelList"/>
    <dgm:cxn modelId="{BF2F0E12-7A25-4869-A236-A77C3F4E6071}" type="presParOf" srcId="{96CEBE2C-4707-4722-B0F4-C29367ED2969}" destId="{B35EE37E-DA6F-4F2A-A916-F456586C3312}" srcOrd="2" destOrd="0" presId="urn:microsoft.com/office/officeart/2018/5/layout/IconCircleLabelList"/>
    <dgm:cxn modelId="{47BF7AA2-9DD7-4D5D-BA0C-2C5748B5B456}" type="presParOf" srcId="{96CEBE2C-4707-4722-B0F4-C29367ED2969}" destId="{7BAB0A28-2972-4D66-83E4-CD476A162D6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3E2D0-C639-1841-B305-AB2F9BB69752}">
      <dsp:nvSpPr>
        <dsp:cNvPr id="0" name=""/>
        <dsp:cNvSpPr/>
      </dsp:nvSpPr>
      <dsp:spPr>
        <a:xfrm>
          <a:off x="0" y="187716"/>
          <a:ext cx="10515600" cy="92444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/>
            <a:t>Role-Based Security Groups:</a:t>
          </a:r>
          <a:r>
            <a:rPr lang="en-US" sz="1200" b="0" i="0" kern="1200" dirty="0"/>
            <a:t>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dirty="0"/>
            <a:t>Implementation of three distinct security groups for data protection. We have in total 3 security groups. Those detailed are stated below. </a:t>
          </a:r>
          <a:endParaRPr lang="en-US" sz="1200" kern="1200" dirty="0"/>
        </a:p>
      </dsp:txBody>
      <dsp:txXfrm>
        <a:off x="45128" y="232844"/>
        <a:ext cx="10425344" cy="834190"/>
      </dsp:txXfrm>
    </dsp:sp>
    <dsp:sp modelId="{82541EF2-A0FD-1F49-9DEE-A3646E5110EC}">
      <dsp:nvSpPr>
        <dsp:cNvPr id="0" name=""/>
        <dsp:cNvSpPr/>
      </dsp:nvSpPr>
      <dsp:spPr>
        <a:xfrm>
          <a:off x="0" y="1146722"/>
          <a:ext cx="10515600" cy="92444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i="0" kern="1200">
              <a:latin typeface="+mn-lt"/>
              <a:ea typeface="+mn-ea"/>
              <a:cs typeface="+mn-cs"/>
            </a:rPr>
            <a:t>Registered Users: Can view all approved data and manage their own information.
Managers: Have the authority to approve or reject contact data, with access limited to approved contacts only.
Administrators: Have complete control over data, including the ability to approve, reject, edit, and delete any data.</a:t>
          </a:r>
          <a:endParaRPr lang="en-US" sz="1200" b="0" i="0" kern="1200">
            <a:latin typeface="+mn-lt"/>
            <a:ea typeface="+mn-ea"/>
            <a:cs typeface="+mn-cs"/>
          </a:endParaRPr>
        </a:p>
      </dsp:txBody>
      <dsp:txXfrm>
        <a:off x="45128" y="1191850"/>
        <a:ext cx="10425344" cy="834190"/>
      </dsp:txXfrm>
    </dsp:sp>
    <dsp:sp modelId="{372A8256-426F-FE4A-A719-DF65DD843C5B}">
      <dsp:nvSpPr>
        <dsp:cNvPr id="0" name=""/>
        <dsp:cNvSpPr/>
      </dsp:nvSpPr>
      <dsp:spPr>
        <a:xfrm>
          <a:off x="0" y="2105728"/>
          <a:ext cx="10515600" cy="92444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>
              <a:latin typeface="Aptos" panose="02110004020202020204"/>
              <a:ea typeface="+mn-ea"/>
              <a:cs typeface="+mn-cs"/>
            </a:rPr>
            <a:t>Framework: </a:t>
          </a:r>
          <a:r>
            <a:rPr lang="en-US" sz="1200" b="0" i="0" kern="1200"/>
            <a:t>ASP.NET Core</a:t>
          </a:r>
          <a:endParaRPr lang="en-US" sz="1200" b="0" i="0" kern="1200">
            <a:latin typeface="Calibri" panose="020F0502020204030204"/>
            <a:ea typeface="+mn-ea"/>
            <a:cs typeface="+mn-cs"/>
          </a:endParaRPr>
        </a:p>
      </dsp:txBody>
      <dsp:txXfrm>
        <a:off x="45128" y="2150856"/>
        <a:ext cx="10425344" cy="834190"/>
      </dsp:txXfrm>
    </dsp:sp>
    <dsp:sp modelId="{DAB28475-3B8B-F143-9F14-4FA69D219246}">
      <dsp:nvSpPr>
        <dsp:cNvPr id="0" name=""/>
        <dsp:cNvSpPr/>
      </dsp:nvSpPr>
      <dsp:spPr>
        <a:xfrm>
          <a:off x="0" y="3064734"/>
          <a:ext cx="10515600" cy="92444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>
              <a:latin typeface="Aptos" panose="02110004020202020204"/>
              <a:ea typeface="+mn-ea"/>
              <a:cs typeface="+mn-cs"/>
            </a:rPr>
            <a:t>HTML and CSS: </a:t>
          </a:r>
          <a:r>
            <a:rPr lang="en-CA" sz="1200" b="0" i="0" kern="1200"/>
            <a:t>For designing user-friendly interfaces.</a:t>
          </a:r>
          <a:endParaRPr lang="en-US" sz="1200" b="0" i="0" kern="1200">
            <a:latin typeface="Calibri" panose="020F0502020204030204"/>
            <a:ea typeface="+mn-ea"/>
            <a:cs typeface="+mn-cs"/>
          </a:endParaRPr>
        </a:p>
      </dsp:txBody>
      <dsp:txXfrm>
        <a:off x="45128" y="3109862"/>
        <a:ext cx="10425344" cy="8341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C4E66-DF39-4AC5-859B-CEBA7E6FA9C3}">
      <dsp:nvSpPr>
        <dsp:cNvPr id="0" name=""/>
        <dsp:cNvSpPr/>
      </dsp:nvSpPr>
      <dsp:spPr>
        <a:xfrm>
          <a:off x="679050" y="49094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63BB6-C751-4033-A991-CC3DAFEBE896}">
      <dsp:nvSpPr>
        <dsp:cNvPr id="0" name=""/>
        <dsp:cNvSpPr/>
      </dsp:nvSpPr>
      <dsp:spPr>
        <a:xfrm>
          <a:off x="1081237" y="893135"/>
          <a:ext cx="1082812" cy="1082812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12816-9D35-46B2-8C89-2BBB6A4711F7}">
      <dsp:nvSpPr>
        <dsp:cNvPr id="0" name=""/>
        <dsp:cNvSpPr/>
      </dsp:nvSpPr>
      <dsp:spPr>
        <a:xfrm>
          <a:off x="75768" y="296594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900" b="1" i="0" kern="1200" dirty="0">
              <a:solidFill>
                <a:schemeClr val="bg1"/>
              </a:solidFill>
            </a:rPr>
            <a:t>Entity Framework Core and ASP.NET Core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75768" y="2965948"/>
        <a:ext cx="3093750" cy="720000"/>
      </dsp:txXfrm>
    </dsp:sp>
    <dsp:sp modelId="{A3BEF5A3-8988-43DE-891C-7B49663D595C}">
      <dsp:nvSpPr>
        <dsp:cNvPr id="0" name=""/>
        <dsp:cNvSpPr/>
      </dsp:nvSpPr>
      <dsp:spPr>
        <a:xfrm>
          <a:off x="4314206" y="49094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8DA00-6C89-4807-BB44-5CA6D9A93AE0}">
      <dsp:nvSpPr>
        <dsp:cNvPr id="0" name=""/>
        <dsp:cNvSpPr/>
      </dsp:nvSpPr>
      <dsp:spPr>
        <a:xfrm>
          <a:off x="4716393" y="893135"/>
          <a:ext cx="1082812" cy="1082812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FC845-A4E7-44A4-9B53-1F025B30A498}">
      <dsp:nvSpPr>
        <dsp:cNvPr id="0" name=""/>
        <dsp:cNvSpPr/>
      </dsp:nvSpPr>
      <dsp:spPr>
        <a:xfrm>
          <a:off x="3710925" y="296594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CA" sz="1900" b="1" i="0" kern="1200" dirty="0">
              <a:solidFill>
                <a:schemeClr val="bg1"/>
              </a:solidFill>
            </a:rPr>
            <a:t>Role-Based Authorization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3710925" y="2965948"/>
        <a:ext cx="3093750" cy="720000"/>
      </dsp:txXfrm>
    </dsp:sp>
    <dsp:sp modelId="{2BDEB029-70CD-485E-8E82-0D0D13BE8AFC}">
      <dsp:nvSpPr>
        <dsp:cNvPr id="0" name=""/>
        <dsp:cNvSpPr/>
      </dsp:nvSpPr>
      <dsp:spPr>
        <a:xfrm>
          <a:off x="7949362" y="49094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C8531-D618-4B03-B943-C3A72560DB87}">
      <dsp:nvSpPr>
        <dsp:cNvPr id="0" name=""/>
        <dsp:cNvSpPr/>
      </dsp:nvSpPr>
      <dsp:spPr>
        <a:xfrm>
          <a:off x="8351550" y="893135"/>
          <a:ext cx="1082812" cy="1082812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B0A28-2972-4D66-83E4-CD476A162D62}">
      <dsp:nvSpPr>
        <dsp:cNvPr id="0" name=""/>
        <dsp:cNvSpPr/>
      </dsp:nvSpPr>
      <dsp:spPr>
        <a:xfrm>
          <a:off x="7346081" y="296594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CA" sz="1900" b="1" i="0" kern="1200" dirty="0">
              <a:solidFill>
                <a:schemeClr val="bg1"/>
              </a:solidFill>
            </a:rPr>
            <a:t>Model-View-Controller (MVC) Architecture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7346081" y="2965948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E7BAA1-A424-5293-DE54-09496A104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398D20D-12BC-3A84-5FDD-7CE4B6BDA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7FBC78-3D06-72C2-86F0-41EAEDA61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EFA3-6977-47AA-8810-9DA1668805E9}" type="datetimeFigureOut">
              <a:rPr lang="en-CA" smtClean="0"/>
              <a:t>2024-08-06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97CA2B-D7F2-CD32-0D7D-E5E99A467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997173-8B13-546A-03A4-6CEFC077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8B92-7333-4703-8B62-8023ADCF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7162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1E4C56-8EEF-1FFC-5F78-EBAE1AD3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E2B1CC7-07FD-8335-4CB9-C20A72192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989832-F20D-9361-8120-E45294F8D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EFA3-6977-47AA-8810-9DA1668805E9}" type="datetimeFigureOut">
              <a:rPr lang="en-CA" smtClean="0"/>
              <a:t>2024-08-06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54E788-F02B-D526-3951-5D34132DA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1ABDA99-8267-1403-FEC6-C66DD99A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8B92-7333-4703-8B62-8023ADCF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479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773B14B-C94F-590A-B3A2-6A9D03909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BFD7C03-7233-1E81-40DA-ABB5827D8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929062C-30B6-6C58-6C38-64A2B50F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EFA3-6977-47AA-8810-9DA1668805E9}" type="datetimeFigureOut">
              <a:rPr lang="en-CA" smtClean="0"/>
              <a:t>2024-08-06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E47AAD5-4121-C820-CA37-939162CDF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4CF50F-BA04-D040-1C04-453181381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8B92-7333-4703-8B62-8023ADCF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1889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E7A347-4813-8734-3C6D-FDD98B2B6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44E8FC-9BAC-02F6-40DA-7188D177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06851D-2045-96BE-8F93-C30E7E4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EFA3-6977-47AA-8810-9DA1668805E9}" type="datetimeFigureOut">
              <a:rPr lang="en-CA" smtClean="0"/>
              <a:t>2024-08-06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3643F1-781E-2F58-7F66-D251D8F9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B3DD2AB-515C-807A-4B74-E7891871D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8B92-7333-4703-8B62-8023ADCF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383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E2321C-2B21-D10E-6958-7E82D0C3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66AA381-3EB2-CEFE-BB07-F29466206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6911E-3FB1-3D21-2179-9CF8C339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EFA3-6977-47AA-8810-9DA1668805E9}" type="datetimeFigureOut">
              <a:rPr lang="en-CA" smtClean="0"/>
              <a:t>2024-08-06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E4851F4-F894-39E8-EAC0-7D10E5CB7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12D859-D6D9-F90D-990C-7FFA1B9CB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8B92-7333-4703-8B62-8023ADCF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612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D806F8-773A-A339-E588-9C7B623C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E01F3-35D0-947F-2E63-1BEB33B16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207AF0F-0C2E-5157-32E7-474CF25D9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2D2A5D8-D12E-FC21-04EF-1001CC898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EFA3-6977-47AA-8810-9DA1668805E9}" type="datetimeFigureOut">
              <a:rPr lang="en-CA" smtClean="0"/>
              <a:t>2024-08-06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8F4BDDE-E132-1147-9CD9-1FC9475DC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3B35105-CE56-2914-8481-B1BD05C49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8B92-7333-4703-8B62-8023ADCF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234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5BCF12-0828-DF16-CFA0-EA20C9CCD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6FC01B5-DCA9-126D-1A13-D87A788F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E4AE01E-83BB-98BA-B0AC-DB881CD4B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353EC0D-43C2-248C-D743-44B6D2D2E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FAE31AB-68DE-3E73-8650-6F4565AE8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F50A18D-D87C-B7CF-5A7B-6FBAFA653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EFA3-6977-47AA-8810-9DA1668805E9}" type="datetimeFigureOut">
              <a:rPr lang="en-CA" smtClean="0"/>
              <a:t>2024-08-06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42C3C19-75E9-E86B-100A-72842361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3E50FA0-917B-4675-7F5E-5715A3F1A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8B92-7333-4703-8B62-8023ADCF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52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870362-98B0-31FD-F0AE-FD791653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8E5E198-9B43-D1DC-AD2C-B4AFFB7F6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EFA3-6977-47AA-8810-9DA1668805E9}" type="datetimeFigureOut">
              <a:rPr lang="en-CA" smtClean="0"/>
              <a:t>2024-08-06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0E4146F-1F06-22AC-DD30-6EDE939A3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77F53FE-4E7C-DAFB-03AB-5E09677BB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8B92-7333-4703-8B62-8023ADCF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5755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7FDB18-C24A-14A5-DA3A-C6430C992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EFA3-6977-47AA-8810-9DA1668805E9}" type="datetimeFigureOut">
              <a:rPr lang="en-CA" smtClean="0"/>
              <a:t>2024-08-06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EE1F3B8-1DF3-56B6-3A9F-3DDCE7982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7631511-AA72-8130-AACD-F04EC668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8B92-7333-4703-8B62-8023ADCF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006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05F6D2-2CF2-7430-4DF1-8401DDED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8E7BDB-32A1-36E1-4F1F-C5C73FCC9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C13F467-7F99-793F-7422-93AF20574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B3B0D9-0A84-3F75-627F-3AF02C3BE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EFA3-6977-47AA-8810-9DA1668805E9}" type="datetimeFigureOut">
              <a:rPr lang="en-CA" smtClean="0"/>
              <a:t>2024-08-06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4BF756E-432B-0381-037D-34D0D788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F70D4C7-F1ED-8338-F547-987B9CB80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8B92-7333-4703-8B62-8023ADCF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7133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F3EAE9-37BD-64C6-892F-94C90519B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E274BF8-E32C-A153-187C-533CBBAB24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C5D4E17-CD51-0D54-361D-9732F67D5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91750AF-338B-F302-7D8F-76A832F4E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EFA3-6977-47AA-8810-9DA1668805E9}" type="datetimeFigureOut">
              <a:rPr lang="en-CA" smtClean="0"/>
              <a:t>2024-08-06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2612B59-291D-9952-53A8-BB9F0BE8E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ADE6B15-6337-8A32-B30B-2B72B2DAA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8B92-7333-4703-8B62-8023ADCF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7715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728C744-CB8F-62E1-7DAC-70F2BF073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66DB34-BAC3-A2B9-EB26-D9C4E4E68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10503E-4471-C674-1987-8F398B06A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FFEFA3-6977-47AA-8810-9DA1668805E9}" type="datetimeFigureOut">
              <a:rPr lang="en-CA" smtClean="0"/>
              <a:t>2024-08-06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1F1DDB-B99B-F4FA-4272-666A3ECEF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43FAF9-D342-61FF-61E9-2F32F2BA4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0A8B92-7333-4703-8B62-8023ADCF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0077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hccc-marketing/chapter/reading-personal-selling/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meetin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437501" TargetMode="External"/><Relationship Id="rId2" Type="http://schemas.openxmlformats.org/officeDocument/2006/relationships/image" Target="../media/image5.jpg!d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freepngimg.com/png/32476-technology-transparent-image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962A97-8C08-311B-F954-82EE087789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D31BB2F-D461-557F-F290-01A7F85653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B93231-294F-940F-9054-2E842F8D9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4EC6F8-38D2-EF5C-6210-711CDC0C9974}"/>
              </a:ext>
            </a:extLst>
          </p:cNvPr>
          <p:cNvSpPr/>
          <p:nvPr/>
        </p:nvSpPr>
        <p:spPr>
          <a:xfrm>
            <a:off x="7585587" y="1242846"/>
            <a:ext cx="3844413" cy="4372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6457B63-8DDE-8946-329C-54C10E944DAA}"/>
              </a:ext>
            </a:extLst>
          </p:cNvPr>
          <p:cNvSpPr txBox="1"/>
          <p:nvPr/>
        </p:nvSpPr>
        <p:spPr>
          <a:xfrm>
            <a:off x="7680113" y="1847461"/>
            <a:ext cx="36564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>
                <a:solidFill>
                  <a:schemeClr val="bg1"/>
                </a:solidFill>
                <a:latin typeface="Amasis MT Pro Medium" panose="02040604050005020304" pitchFamily="18" charset="0"/>
                <a:cs typeface="Aldhabi" panose="020F0502020204030204" pitchFamily="2" charset="-78"/>
              </a:rPr>
              <a:t>Final </a:t>
            </a:r>
          </a:p>
          <a:p>
            <a:r>
              <a:rPr lang="en-CA" sz="4800" dirty="0">
                <a:solidFill>
                  <a:schemeClr val="bg1"/>
                </a:solidFill>
                <a:latin typeface="Amasis MT Pro Medium" panose="02040604050005020304" pitchFamily="18" charset="0"/>
                <a:cs typeface="Aldhabi" panose="020F0502020204030204" pitchFamily="2" charset="-78"/>
              </a:rPr>
              <a:t>Project </a:t>
            </a:r>
          </a:p>
          <a:p>
            <a:r>
              <a:rPr lang="en-CA" sz="4800" dirty="0">
                <a:solidFill>
                  <a:schemeClr val="bg1"/>
                </a:solidFill>
                <a:latin typeface="Amasis MT Pro Medium" panose="02040604050005020304" pitchFamily="18" charset="0"/>
                <a:cs typeface="Aldhabi" panose="020F0502020204030204" pitchFamily="2" charset="-78"/>
              </a:rPr>
              <a:t>BDAT 1001</a:t>
            </a:r>
          </a:p>
          <a:p>
            <a:endParaRPr lang="en-CA" sz="4800" dirty="0">
              <a:solidFill>
                <a:schemeClr val="bg1"/>
              </a:solidFill>
              <a:latin typeface="Amasis MT Pro Medium" panose="02040604050005020304" pitchFamily="18" charset="0"/>
              <a:cs typeface="Aldhabi" panose="020F0502020204030204" pitchFamily="2" charset="-7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D8C7489-64DD-8822-D508-CC4B8258FEBA}"/>
              </a:ext>
            </a:extLst>
          </p:cNvPr>
          <p:cNvCxnSpPr>
            <a:cxnSpLocks/>
          </p:cNvCxnSpPr>
          <p:nvPr/>
        </p:nvCxnSpPr>
        <p:spPr>
          <a:xfrm>
            <a:off x="7780894" y="4219370"/>
            <a:ext cx="343145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1279B62-1AF7-DF83-908E-49D1362F63CF}"/>
              </a:ext>
            </a:extLst>
          </p:cNvPr>
          <p:cNvSpPr txBox="1"/>
          <p:nvPr/>
        </p:nvSpPr>
        <p:spPr>
          <a:xfrm>
            <a:off x="7680113" y="4387633"/>
            <a:ext cx="363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bg2"/>
                </a:solidFill>
              </a:rPr>
              <a:t>INFORMATION ENCODING STANDARD</a:t>
            </a:r>
          </a:p>
        </p:txBody>
      </p:sp>
    </p:spTree>
    <p:extLst>
      <p:ext uri="{BB962C8B-B14F-4D97-AF65-F5344CB8AC3E}">
        <p14:creationId xmlns:p14="http://schemas.microsoft.com/office/powerpoint/2010/main" val="40048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xmlns="" id="{E914257E-1E2A-4AC7-89EC-1FB65C9C0A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xmlns="" id="{03E1C8F1-97F5-489C-8308-958F096572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216AB4-7CA0-CA16-DF39-CF8AA28E49AA}"/>
              </a:ext>
            </a:extLst>
          </p:cNvPr>
          <p:cNvSpPr txBox="1"/>
          <p:nvPr/>
        </p:nvSpPr>
        <p:spPr>
          <a:xfrm>
            <a:off x="723901" y="509587"/>
            <a:ext cx="7649239" cy="74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Register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898A018E-2C48-1270-182F-42B1760F9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8" y="2072640"/>
            <a:ext cx="10722428" cy="4128135"/>
          </a:xfrm>
          <a:prstGeom prst="rect">
            <a:avLst/>
          </a:pr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DEB62645-D4DA-4E99-8344-B1536F63D1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68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xmlns="" id="{E914257E-1E2A-4AC7-89EC-1FB65C9C0A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xmlns="" id="{03E1C8F1-97F5-489C-8308-958F096572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216AB4-7CA0-CA16-DF39-CF8AA28E49AA}"/>
              </a:ext>
            </a:extLst>
          </p:cNvPr>
          <p:cNvSpPr txBox="1"/>
          <p:nvPr/>
        </p:nvSpPr>
        <p:spPr>
          <a:xfrm>
            <a:off x="723901" y="509587"/>
            <a:ext cx="7649239" cy="74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Registered User View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16B95694-80F7-8373-0486-8837558DA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2" y="2642622"/>
            <a:ext cx="10768181" cy="2988170"/>
          </a:xfrm>
          <a:prstGeom prst="rect">
            <a:avLst/>
          </a:pr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DEB62645-D4DA-4E99-8344-B1536F63D1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14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xmlns="" id="{E914257E-1E2A-4AC7-89EC-1FB65C9C0A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xmlns="" id="{03E1C8F1-97F5-489C-8308-958F096572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216AB4-7CA0-CA16-DF39-CF8AA28E49AA}"/>
              </a:ext>
            </a:extLst>
          </p:cNvPr>
          <p:cNvSpPr txBox="1"/>
          <p:nvPr/>
        </p:nvSpPr>
        <p:spPr>
          <a:xfrm>
            <a:off x="723901" y="509587"/>
            <a:ext cx="7649239" cy="74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Administrator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Approve &amp; Reject View</a:t>
            </a:r>
          </a:p>
        </p:txBody>
      </p:sp>
      <p:pic>
        <p:nvPicPr>
          <p:cNvPr id="4" name="Picture 3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xmlns="" id="{B6DA7063-C823-C302-83BB-B0BCE1EE1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92" y="2072640"/>
            <a:ext cx="10517541" cy="4128135"/>
          </a:xfrm>
          <a:prstGeom prst="rect">
            <a:avLst/>
          </a:pr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DEB62645-D4DA-4E99-8344-B1536F63D1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93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xmlns="" id="{E914257E-1E2A-4AC7-89EC-1FB65C9C0A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xmlns="" id="{03E1C8F1-97F5-489C-8308-958F096572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216AB4-7CA0-CA16-DF39-CF8AA28E49AA}"/>
              </a:ext>
            </a:extLst>
          </p:cNvPr>
          <p:cNvSpPr txBox="1"/>
          <p:nvPr/>
        </p:nvSpPr>
        <p:spPr>
          <a:xfrm>
            <a:off x="723901" y="509587"/>
            <a:ext cx="7649239" cy="74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Manager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Approve and Reject View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3FDE24EA-1F6C-DB5F-DAA7-1D8E7C7F3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34" y="2072640"/>
            <a:ext cx="9656456" cy="4128135"/>
          </a:xfrm>
          <a:prstGeom prst="rect">
            <a:avLst/>
          </a:pr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DEB62645-D4DA-4E99-8344-B1536F63D1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68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xmlns="" id="{5A59F003-E00A-43F9-91DC-CC54E3B87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a handshake&#10;&#10;Description automatically generated">
            <a:extLst>
              <a:ext uri="{FF2B5EF4-FFF2-40B4-BE49-F238E27FC236}">
                <a16:creationId xmlns:a16="http://schemas.microsoft.com/office/drawing/2014/main" xmlns="" id="{849EA532-E4AA-DF6E-112F-88FC785F6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4376" t="24000" r="4716" b="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D74A4382-E3AD-430A-9A1F-DFA3E0E77A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50B039F-BE33-90A1-E605-71526733EA42}"/>
              </a:ext>
            </a:extLst>
          </p:cNvPr>
          <p:cNvSpPr txBox="1"/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79F40191-0F44-4FD1-82CC-ACB507C14B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42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7BDFED6-6E33-4606-AFE2-886ADB1C01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erson and person shaking hands&#10;&#10;Description automatically generated">
            <a:extLst>
              <a:ext uri="{FF2B5EF4-FFF2-40B4-BE49-F238E27FC236}">
                <a16:creationId xmlns:a16="http://schemas.microsoft.com/office/drawing/2014/main" xmlns="" id="{12C9FDFA-83B9-24E3-9C90-BBA76B8DCF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t="19681" r="-1" b="6509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3" name="Picture 2" descr="Closeup of adult hands writing">
            <a:extLst>
              <a:ext uri="{FF2B5EF4-FFF2-40B4-BE49-F238E27FC236}">
                <a16:creationId xmlns:a16="http://schemas.microsoft.com/office/drawing/2014/main" xmlns="" id="{2B6A2974-DEFB-425E-E029-F7505CFD4B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45" r="-1" b="23698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90DEF05-784E-4B61-89E4-04C4ECF4E5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221BF8C-2A66-0B4C-6875-46DDD74B726D}"/>
              </a:ext>
            </a:extLst>
          </p:cNvPr>
          <p:cNvSpPr txBox="1"/>
          <p:nvPr/>
        </p:nvSpPr>
        <p:spPr>
          <a:xfrm>
            <a:off x="838200" y="1115219"/>
            <a:ext cx="53959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ASP.net app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User Data Protected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by Authorization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C41BAEC7-F7B0-4224-8B18-8F74B7D87F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8AA1289-04AE-6E75-211C-CA0AB8FB9BC7}"/>
              </a:ext>
            </a:extLst>
          </p:cNvPr>
          <p:cNvSpPr txBox="1"/>
          <p:nvPr/>
        </p:nvSpPr>
        <p:spPr>
          <a:xfrm>
            <a:off x="5916060" y="574278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GitHub -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https://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github.com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rubaramanan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Asp.net_Auth_IES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/tree/main/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ContactManager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2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A colorful letters on a white surface&#10;&#10;Description automatically generated">
            <a:extLst>
              <a:ext uri="{FF2B5EF4-FFF2-40B4-BE49-F238E27FC236}">
                <a16:creationId xmlns:a16="http://schemas.microsoft.com/office/drawing/2014/main" xmlns="" id="{EE338601-7952-96BD-B280-4DF9B3B89C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8" r="9091" b="8950"/>
          <a:stretch/>
        </p:blipFill>
        <p:spPr>
          <a:xfrm>
            <a:off x="0" y="365125"/>
            <a:ext cx="12056114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805AD2-2EAA-17C4-24CC-FEE37B4B7FB1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Team Members</a:t>
            </a:r>
          </a:p>
        </p:txBody>
      </p:sp>
      <p:graphicFrame>
        <p:nvGraphicFramePr>
          <p:cNvPr id="234" name="TextBox 2">
            <a:extLst>
              <a:ext uri="{FF2B5EF4-FFF2-40B4-BE49-F238E27FC236}">
                <a16:creationId xmlns:a16="http://schemas.microsoft.com/office/drawing/2014/main" xmlns="" id="{16A58027-5A1C-A40E-56EA-7E9FE7ED60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5395005"/>
              </p:ext>
            </p:extLst>
          </p:nvPr>
        </p:nvGraphicFramePr>
        <p:xfrm>
          <a:off x="-1" y="1244906"/>
          <a:ext cx="11920251" cy="5247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4C58C206-FAE0-CEE5-2A2B-22E7083B332A}"/>
              </a:ext>
            </a:extLst>
          </p:cNvPr>
          <p:cNvSpPr/>
          <p:nvPr/>
        </p:nvSpPr>
        <p:spPr>
          <a:xfrm>
            <a:off x="278296" y="2650101"/>
            <a:ext cx="4797287" cy="8934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Ramanan </a:t>
            </a:r>
            <a:r>
              <a:rPr lang="en-US" dirty="0" err="1"/>
              <a:t>Thayalan</a:t>
            </a:r>
            <a:r>
              <a:rPr lang="en-US" dirty="0"/>
              <a:t> (</a:t>
            </a:r>
            <a:r>
              <a:rPr lang="en-C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200565744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8C429F48-17FB-AD72-DAF6-8016784E2CD4}"/>
              </a:ext>
            </a:extLst>
          </p:cNvPr>
          <p:cNvSpPr/>
          <p:nvPr/>
        </p:nvSpPr>
        <p:spPr>
          <a:xfrm>
            <a:off x="278296" y="3827084"/>
            <a:ext cx="4797287" cy="8934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Niki Patel(</a:t>
            </a:r>
            <a:r>
              <a:rPr lang="en-C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200545936</a:t>
            </a:r>
            <a:r>
              <a:rPr lang="en-US" dirty="0"/>
              <a:t>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9BB76592-0DFE-302C-5665-F43CF860F438}"/>
              </a:ext>
            </a:extLst>
          </p:cNvPr>
          <p:cNvSpPr/>
          <p:nvPr/>
        </p:nvSpPr>
        <p:spPr>
          <a:xfrm>
            <a:off x="6748389" y="2650101"/>
            <a:ext cx="4797287" cy="8934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Ishan Patel(</a:t>
            </a:r>
            <a:r>
              <a:rPr lang="en-C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200528548</a:t>
            </a:r>
            <a:r>
              <a:rPr lang="en-US" dirty="0"/>
              <a:t>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AE96B52D-B058-A5EC-0715-C871FBDC2B03}"/>
              </a:ext>
            </a:extLst>
          </p:cNvPr>
          <p:cNvSpPr/>
          <p:nvPr/>
        </p:nvSpPr>
        <p:spPr>
          <a:xfrm>
            <a:off x="6748389" y="3827084"/>
            <a:ext cx="4797287" cy="8934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Anoushka Rastogi(</a:t>
            </a:r>
            <a:r>
              <a:rPr lang="en-C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200593018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715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04812C46-200A-4DEB-A05E-3ED6C68C2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holding a pen over a graph&#10;&#10;Description automatically generated">
            <a:extLst>
              <a:ext uri="{FF2B5EF4-FFF2-40B4-BE49-F238E27FC236}">
                <a16:creationId xmlns:a16="http://schemas.microsoft.com/office/drawing/2014/main" xmlns="" id="{69C8D18D-A20D-82A2-9997-F8B603563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r="482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1EA859B-E555-4109-94F3-6700E046E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ACF964-F029-6863-9448-65B52583236D}"/>
              </a:ext>
            </a:extLst>
          </p:cNvPr>
          <p:cNvSpPr txBox="1"/>
          <p:nvPr/>
        </p:nvSpPr>
        <p:spPr>
          <a:xfrm>
            <a:off x="838200" y="307818"/>
            <a:ext cx="3670426" cy="1294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Project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61A972D-1D6F-1E8C-8A9E-D754BFF85C89}"/>
              </a:ext>
            </a:extLst>
          </p:cNvPr>
          <p:cNvSpPr txBox="1"/>
          <p:nvPr/>
        </p:nvSpPr>
        <p:spPr>
          <a:xfrm>
            <a:off x="516049" y="1665837"/>
            <a:ext cx="3720974" cy="48526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The project involves creating an ASP.NET Core web application that uses an authorization-based approach to protect user data. Users are categorized into three security groups: Administrators, Managers, and Registered Users. This setup, inspired by a lesson from Microsoft Docs, demonstrates the practical application of authorization controls in web development.</a:t>
            </a:r>
          </a:p>
        </p:txBody>
      </p:sp>
    </p:spTree>
    <p:extLst>
      <p:ext uri="{BB962C8B-B14F-4D97-AF65-F5344CB8AC3E}">
        <p14:creationId xmlns:p14="http://schemas.microsoft.com/office/powerpoint/2010/main" val="148319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A9F7B4E-B03D-4F64-BE33-00D074458D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globe with laptops in front of it&#10;&#10;Description automatically generated">
            <a:extLst>
              <a:ext uri="{FF2B5EF4-FFF2-40B4-BE49-F238E27FC236}">
                <a16:creationId xmlns:a16="http://schemas.microsoft.com/office/drawing/2014/main" xmlns="" id="{FCC57A51-09D5-DBB8-D500-6DFD04657D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t="167" b="2483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34DE006-B7F9-A088-06EB-53CEB692D0D8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0" stA="10000" endPos="53000" dist="25400" dir="5400000" sy="-100000" algn="bl" rotWithShape="0"/>
                </a:effectLst>
                <a:latin typeface="+mj-lt"/>
                <a:ea typeface="+mj-ea"/>
                <a:cs typeface="+mj-cs"/>
              </a:rPr>
              <a:t>Model Implementation</a:t>
            </a:r>
          </a:p>
        </p:txBody>
      </p:sp>
      <p:sp>
        <p:nvSpPr>
          <p:cNvPr id="37" name="sketchy line">
            <a:extLst>
              <a:ext uri="{FF2B5EF4-FFF2-40B4-BE49-F238E27FC236}">
                <a16:creationId xmlns:a16="http://schemas.microsoft.com/office/drawing/2014/main" xmlns="" id="{7E2BE7F7-CA89-4002-ACCE-A478AEA24F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xmlns="" id="{C85232CC-4130-586A-514A-4774260DB3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4484734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72677D7-8036-F347-9DF2-BD7FF33CEE10}"/>
              </a:ext>
            </a:extLst>
          </p:cNvPr>
          <p:cNvSpPr txBox="1"/>
          <p:nvPr/>
        </p:nvSpPr>
        <p:spPr>
          <a:xfrm>
            <a:off x="12007268" y="6657945"/>
            <a:ext cx="18473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23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1A9F7B4E-B03D-4F64-BE33-00D074458D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D286AE5-21E6-2B65-B0CC-68372817900C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chemeClr val="bg1"/>
                </a:solidFill>
                <a:effectLst>
                  <a:outerShdw blurRad="101600" dist="127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Demonstration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xmlns="" id="{7E2BE7F7-CA89-4002-ACCE-A478AEA24F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extBox 4">
            <a:extLst>
              <a:ext uri="{FF2B5EF4-FFF2-40B4-BE49-F238E27FC236}">
                <a16:creationId xmlns:a16="http://schemas.microsoft.com/office/drawing/2014/main" xmlns="" id="{ECD47752-66E6-F29C-99DF-25D9D809EF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7933738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1548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xmlns="" id="{E914257E-1E2A-4AC7-89EC-1FB65C9C0A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xmlns="" id="{03E1C8F1-97F5-489C-8308-958F096572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216AB4-7CA0-CA16-DF39-CF8AA28E49AA}"/>
              </a:ext>
            </a:extLst>
          </p:cNvPr>
          <p:cNvSpPr txBox="1"/>
          <p:nvPr/>
        </p:nvSpPr>
        <p:spPr>
          <a:xfrm>
            <a:off x="723901" y="509587"/>
            <a:ext cx="7649239" cy="74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Administrator View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D0911379-FDDF-4E8F-1560-1A2EE8FCD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2" y="2279196"/>
            <a:ext cx="10768181" cy="3715022"/>
          </a:xfrm>
          <a:prstGeom prst="rect">
            <a:avLst/>
          </a:pr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DEB62645-D4DA-4E99-8344-B1536F63D1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88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xmlns="" id="{E914257E-1E2A-4AC7-89EC-1FB65C9C0A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xmlns="" id="{03E1C8F1-97F5-489C-8308-958F096572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216AB4-7CA0-CA16-DF39-CF8AA28E49AA}"/>
              </a:ext>
            </a:extLst>
          </p:cNvPr>
          <p:cNvSpPr txBox="1"/>
          <p:nvPr/>
        </p:nvSpPr>
        <p:spPr>
          <a:xfrm>
            <a:off x="723901" y="509587"/>
            <a:ext cx="7649239" cy="74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Administrator View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932A0F89-2308-63DE-D3C8-4412BA12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52" y="2072640"/>
            <a:ext cx="10068621" cy="4128135"/>
          </a:xfrm>
          <a:prstGeom prst="rect">
            <a:avLst/>
          </a:pr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DEB62645-D4DA-4E99-8344-B1536F63D1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12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xmlns="" id="{E914257E-1E2A-4AC7-89EC-1FB65C9C0A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xmlns="" id="{03E1C8F1-97F5-489C-8308-958F096572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216AB4-7CA0-CA16-DF39-CF8AA28E49AA}"/>
              </a:ext>
            </a:extLst>
          </p:cNvPr>
          <p:cNvSpPr txBox="1"/>
          <p:nvPr/>
        </p:nvSpPr>
        <p:spPr>
          <a:xfrm>
            <a:off x="723901" y="509587"/>
            <a:ext cx="7649239" cy="74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Manager View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EA3ACA9D-7375-2180-5809-8241F326F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16" y="2072640"/>
            <a:ext cx="9828892" cy="4128135"/>
          </a:xfrm>
          <a:prstGeom prst="rect">
            <a:avLst/>
          </a:pr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DEB62645-D4DA-4E99-8344-B1536F63D1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8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190</Words>
  <Application>Microsoft Office PowerPoint</Application>
  <PresentationFormat>Widescreen</PresentationFormat>
  <Paragraphs>35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Aldhabi</vt:lpstr>
      <vt:lpstr>Amasis MT Pro Medium</vt:lpstr>
      <vt:lpstr>Aptos</vt:lpstr>
      <vt:lpstr>Aptos Display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Vishwa Rasikbhai Patel</dc:creator>
  <cp:lastModifiedBy>Acer</cp:lastModifiedBy>
  <cp:revision>83</cp:revision>
  <dcterms:created xsi:type="dcterms:W3CDTF">2024-04-08T01:28:40Z</dcterms:created>
  <dcterms:modified xsi:type="dcterms:W3CDTF">2024-08-06T23:58:47Z</dcterms:modified>
</cp:coreProperties>
</file>